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6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86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0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57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76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01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4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582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0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217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53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61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ndovardi/Chess/archive/refs/heads/main.zip" TargetMode="External"/><Relationship Id="rId2" Type="http://schemas.openxmlformats.org/officeDocument/2006/relationships/hyperlink" Target="https://github.com/brandovardi/Chess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lear Chess Pieces">
            <a:extLst>
              <a:ext uri="{FF2B5EF4-FFF2-40B4-BE49-F238E27FC236}">
                <a16:creationId xmlns:a16="http://schemas.microsoft.com/office/drawing/2014/main" id="{13B01C04-C1EA-A6B5-9C47-261E5F081E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8B80D579-AC08-8D49-BB6A-21123F80B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8469492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0A8116-E96A-1A42-A693-CB8CCC91F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6969505" cy="2866405"/>
          </a:xfrm>
        </p:spPr>
        <p:txBody>
          <a:bodyPr>
            <a:normAutofit/>
          </a:bodyPr>
          <a:lstStyle/>
          <a:p>
            <a:r>
              <a:rPr lang="it-IT" sz="6600"/>
              <a:t>Chess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0811AF-BB7D-1884-D014-C54992383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6969505" cy="1475177"/>
          </a:xfrm>
        </p:spPr>
        <p:txBody>
          <a:bodyPr>
            <a:normAutofit/>
          </a:bodyPr>
          <a:lstStyle/>
          <a:p>
            <a:r>
              <a:rPr lang="it-IT" dirty="0"/>
              <a:t>Fatto da Brandovardi e </a:t>
            </a:r>
            <a:r>
              <a:rPr lang="it-IT" dirty="0" err="1"/>
              <a:t>Chirivì</a:t>
            </a:r>
            <a:endParaRPr lang="it-IT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C392F51-F23E-E242-9750-A5B1F128E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3848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0A8116-E96A-1A42-A693-CB8CCC91F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70890"/>
            <a:ext cx="4133559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Chess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50811AF-BB7D-1884-D014-C54992383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2160016"/>
            <a:ext cx="4133559" cy="36012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Il </a:t>
            </a:r>
            <a:r>
              <a:rPr lang="en-US" dirty="0" err="1"/>
              <a:t>progetto</a:t>
            </a:r>
            <a:r>
              <a:rPr lang="en-US" dirty="0"/>
              <a:t> è </a:t>
            </a:r>
            <a:r>
              <a:rPr lang="en-US" dirty="0" err="1"/>
              <a:t>strutturato</a:t>
            </a:r>
            <a:r>
              <a:rPr lang="en-US" dirty="0"/>
              <a:t> in due parti:</a:t>
            </a:r>
          </a:p>
          <a:p>
            <a:pPr marL="457200" indent="-342900">
              <a:buFont typeface="Wingdings" panose="05000000000000000000" pitchFamily="2" charset="2"/>
              <a:buChar char="Ø"/>
            </a:pPr>
            <a:r>
              <a:rPr lang="en-US" dirty="0"/>
              <a:t>Client, </a:t>
            </a:r>
            <a:r>
              <a:rPr lang="en-US" dirty="0" err="1"/>
              <a:t>scritto</a:t>
            </a:r>
            <a:r>
              <a:rPr lang="en-US" dirty="0"/>
              <a:t> in C++</a:t>
            </a:r>
          </a:p>
          <a:p>
            <a:pPr marL="457200" indent="-342900">
              <a:buFont typeface="Wingdings" panose="05000000000000000000" pitchFamily="2" charset="2"/>
              <a:buChar char="Ø"/>
            </a:pPr>
            <a:r>
              <a:rPr lang="en-US" dirty="0"/>
              <a:t>Server, </a:t>
            </a:r>
            <a:r>
              <a:rPr lang="en-US" dirty="0" err="1"/>
              <a:t>scritto</a:t>
            </a:r>
            <a:r>
              <a:rPr lang="en-US" dirty="0"/>
              <a:t> in Java (senza tool </a:t>
            </a:r>
            <a:r>
              <a:rPr lang="en-US" dirty="0" err="1"/>
              <a:t>aggiuntivi</a:t>
            </a:r>
            <a:r>
              <a:rPr lang="en-US" dirty="0"/>
              <a:t>)</a:t>
            </a:r>
          </a:p>
          <a:p>
            <a:r>
              <a:rPr lang="en-US" dirty="0" err="1"/>
              <a:t>Oltre</a:t>
            </a:r>
            <a:r>
              <a:rPr lang="en-US" dirty="0"/>
              <a:t> a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presenti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documentazioni</a:t>
            </a:r>
            <a:r>
              <a:rPr lang="en-US" dirty="0"/>
              <a:t> UML per </a:t>
            </a:r>
            <a:r>
              <a:rPr lang="en-US" dirty="0" err="1"/>
              <a:t>poter</a:t>
            </a:r>
            <a:r>
              <a:rPr lang="en-US" dirty="0"/>
              <a:t> </a:t>
            </a:r>
            <a:r>
              <a:rPr lang="en-US" dirty="0" err="1"/>
              <a:t>comprendere</a:t>
            </a:r>
            <a:r>
              <a:rPr lang="en-US" dirty="0"/>
              <a:t> al </a:t>
            </a:r>
            <a:r>
              <a:rPr lang="en-US" dirty="0" err="1"/>
              <a:t>meglio</a:t>
            </a:r>
            <a:r>
              <a:rPr lang="en-US" dirty="0"/>
              <a:t> il </a:t>
            </a:r>
            <a:r>
              <a:rPr lang="en-US" dirty="0" err="1"/>
              <a:t>funzionamento</a:t>
            </a:r>
            <a:r>
              <a:rPr lang="en-US" dirty="0"/>
              <a:t> del </a:t>
            </a:r>
            <a:r>
              <a:rPr lang="en-US" dirty="0" err="1"/>
              <a:t>gioco</a:t>
            </a:r>
            <a:r>
              <a:rPr lang="en-US" dirty="0"/>
              <a:t>.</a:t>
            </a:r>
          </a:p>
        </p:txBody>
      </p:sp>
      <p:pic>
        <p:nvPicPr>
          <p:cNvPr id="4" name="Video 3" descr="Clear Chess Pieces">
            <a:extLst>
              <a:ext uri="{FF2B5EF4-FFF2-40B4-BE49-F238E27FC236}">
                <a16:creationId xmlns:a16="http://schemas.microsoft.com/office/drawing/2014/main" id="{13B01C04-C1EA-A6B5-9C47-261E5F081E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5106596" y="1621229"/>
            <a:ext cx="6430513" cy="360689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60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80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9">
            <a:extLst>
              <a:ext uri="{FF2B5EF4-FFF2-40B4-BE49-F238E27FC236}">
                <a16:creationId xmlns:a16="http://schemas.microsoft.com/office/drawing/2014/main" id="{C9EB7B7B-27D1-65D4-02ED-DD2FFEF90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35" name="Oval 40">
              <a:extLst>
                <a:ext uri="{FF2B5EF4-FFF2-40B4-BE49-F238E27FC236}">
                  <a16:creationId xmlns:a16="http://schemas.microsoft.com/office/drawing/2014/main" id="{5001973E-B90E-6264-96FA-A6A4304C7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20998FC-D119-3322-9565-2CB4F34D5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5D75CD1D-3EDC-10E2-292C-4EB2FF328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43">
              <a:extLst>
                <a:ext uri="{FF2B5EF4-FFF2-40B4-BE49-F238E27FC236}">
                  <a16:creationId xmlns:a16="http://schemas.microsoft.com/office/drawing/2014/main" id="{7E417180-570B-3CA6-C2B5-50E64BD3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44">
              <a:extLst>
                <a:ext uri="{FF2B5EF4-FFF2-40B4-BE49-F238E27FC236}">
                  <a16:creationId xmlns:a16="http://schemas.microsoft.com/office/drawing/2014/main" id="{5391FF18-2D20-11B4-0BF4-403319D0D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45">
              <a:extLst>
                <a:ext uri="{FF2B5EF4-FFF2-40B4-BE49-F238E27FC236}">
                  <a16:creationId xmlns:a16="http://schemas.microsoft.com/office/drawing/2014/main" id="{1116D645-D00A-00A6-AAB6-7735B803C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1B4DCE3D-6A68-49D4-D47B-5E4304438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A454874-9392-1925-7079-F34A3227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388872A-23DC-EA60-C029-371776035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0C657CD0-40FA-C2FF-7615-941BF1CF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3E3405FF-3059-40A8-22C1-B5BC04E01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56C98604-C6B2-BB87-6AB4-22A7CBE32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1339841A-C271-8889-4F22-B7F29C3FF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54">
            <a:extLst>
              <a:ext uri="{FF2B5EF4-FFF2-40B4-BE49-F238E27FC236}">
                <a16:creationId xmlns:a16="http://schemas.microsoft.com/office/drawing/2014/main" id="{EC8638B0-F585-60C6-7F3A-74AABE00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58">
            <a:extLst>
              <a:ext uri="{FF2B5EF4-FFF2-40B4-BE49-F238E27FC236}">
                <a16:creationId xmlns:a16="http://schemas.microsoft.com/office/drawing/2014/main" id="{64EB8EC6-07E9-A7FB-CEBA-A5C58BF84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51" name="Freeform 85">
              <a:extLst>
                <a:ext uri="{FF2B5EF4-FFF2-40B4-BE49-F238E27FC236}">
                  <a16:creationId xmlns:a16="http://schemas.microsoft.com/office/drawing/2014/main" id="{AA0B8A14-9297-01AB-97C0-43953229A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87">
              <a:extLst>
                <a:ext uri="{FF2B5EF4-FFF2-40B4-BE49-F238E27FC236}">
                  <a16:creationId xmlns:a16="http://schemas.microsoft.com/office/drawing/2014/main" id="{A95AA041-1D72-CD64-614C-24CCD48E2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89">
              <a:extLst>
                <a:ext uri="{FF2B5EF4-FFF2-40B4-BE49-F238E27FC236}">
                  <a16:creationId xmlns:a16="http://schemas.microsoft.com/office/drawing/2014/main" id="{D405680C-39F4-DC48-C187-661B19F6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97">
              <a:extLst>
                <a:ext uri="{FF2B5EF4-FFF2-40B4-BE49-F238E27FC236}">
                  <a16:creationId xmlns:a16="http://schemas.microsoft.com/office/drawing/2014/main" id="{0AED2CB9-BE5A-2773-7AA9-CF637145F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5" name="Straight Connector 64">
            <a:extLst>
              <a:ext uri="{FF2B5EF4-FFF2-40B4-BE49-F238E27FC236}">
                <a16:creationId xmlns:a16="http://schemas.microsoft.com/office/drawing/2014/main" id="{D8B644A9-3EE3-67FE-19D1-C12FF35B5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olo 1">
            <a:extLst>
              <a:ext uri="{FF2B5EF4-FFF2-40B4-BE49-F238E27FC236}">
                <a16:creationId xmlns:a16="http://schemas.microsoft.com/office/drawing/2014/main" id="{A1EA3562-6099-7BE0-5B62-24C205B027B0}"/>
              </a:ext>
            </a:extLst>
          </p:cNvPr>
          <p:cNvSpPr txBox="1">
            <a:spLocks/>
          </p:cNvSpPr>
          <p:nvPr/>
        </p:nvSpPr>
        <p:spPr>
          <a:xfrm>
            <a:off x="-1" y="37889"/>
            <a:ext cx="5255986" cy="750222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/>
              <a:t>Grafica</a:t>
            </a:r>
          </a:p>
        </p:txBody>
      </p:sp>
      <p:sp>
        <p:nvSpPr>
          <p:cNvPr id="20" name="Sottotitolo 2">
            <a:extLst>
              <a:ext uri="{FF2B5EF4-FFF2-40B4-BE49-F238E27FC236}">
                <a16:creationId xmlns:a16="http://schemas.microsoft.com/office/drawing/2014/main" id="{426138A3-FB98-A7F2-908F-9D9F1E64CBD4}"/>
              </a:ext>
            </a:extLst>
          </p:cNvPr>
          <p:cNvSpPr txBox="1">
            <a:spLocks/>
          </p:cNvSpPr>
          <p:nvPr/>
        </p:nvSpPr>
        <p:spPr>
          <a:xfrm>
            <a:off x="-1" y="788111"/>
            <a:ext cx="4134537" cy="44219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it-IT" sz="1700" dirty="0"/>
              <a:t>All’avvio il gioco permettere di scegliere il proprio colore: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D32414B2-C0D7-ED02-AFFC-98A9D297B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30" t="9048" r="27545" b="11240"/>
          <a:stretch/>
        </p:blipFill>
        <p:spPr>
          <a:xfrm>
            <a:off x="5824102" y="4163738"/>
            <a:ext cx="2233069" cy="2321760"/>
          </a:xfrm>
          <a:prstGeom prst="rect">
            <a:avLst/>
          </a:prstGeom>
        </p:spPr>
      </p:pic>
      <p:pic>
        <p:nvPicPr>
          <p:cNvPr id="28" name="Immagine 2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3D6615FA-5E9A-B345-9BE4-07BDF711D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7" t="9340" r="27613" b="11528"/>
          <a:stretch/>
        </p:blipFill>
        <p:spPr>
          <a:xfrm>
            <a:off x="-2" y="1234962"/>
            <a:ext cx="2292463" cy="2366995"/>
          </a:xfrm>
          <a:prstGeom prst="rect">
            <a:avLst/>
          </a:prstGeom>
        </p:spPr>
      </p:pic>
      <p:sp>
        <p:nvSpPr>
          <p:cNvPr id="29" name="Sottotitolo 2">
            <a:extLst>
              <a:ext uri="{FF2B5EF4-FFF2-40B4-BE49-F238E27FC236}">
                <a16:creationId xmlns:a16="http://schemas.microsoft.com/office/drawing/2014/main" id="{B8A410E3-B346-39B2-8831-7DC47AC099E0}"/>
              </a:ext>
            </a:extLst>
          </p:cNvPr>
          <p:cNvSpPr txBox="1">
            <a:spLocks/>
          </p:cNvSpPr>
          <p:nvPr/>
        </p:nvSpPr>
        <p:spPr>
          <a:xfrm>
            <a:off x="0" y="3601957"/>
            <a:ext cx="5024090" cy="7502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it-IT" sz="1700" dirty="0"/>
              <a:t>Successivamente compare la schermata d’attesa aspettando che si colleghi un altro giocatore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E2CE8942-4FBA-4A27-D681-7289C1B8A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61" t="9722" r="28379" b="10665"/>
          <a:stretch/>
        </p:blipFill>
        <p:spPr>
          <a:xfrm>
            <a:off x="-2" y="4568086"/>
            <a:ext cx="2229586" cy="2302764"/>
          </a:xfrm>
          <a:prstGeom prst="rect">
            <a:avLst/>
          </a:prstGeom>
        </p:spPr>
      </p:pic>
      <p:sp>
        <p:nvSpPr>
          <p:cNvPr id="31" name="Sottotitolo 2">
            <a:extLst>
              <a:ext uri="{FF2B5EF4-FFF2-40B4-BE49-F238E27FC236}">
                <a16:creationId xmlns:a16="http://schemas.microsoft.com/office/drawing/2014/main" id="{E3A87B8C-78B4-CC53-C3FD-EA1166AEFBDE}"/>
              </a:ext>
            </a:extLst>
          </p:cNvPr>
          <p:cNvSpPr txBox="1">
            <a:spLocks/>
          </p:cNvSpPr>
          <p:nvPr/>
        </p:nvSpPr>
        <p:spPr>
          <a:xfrm>
            <a:off x="5728301" y="219868"/>
            <a:ext cx="5024090" cy="7502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it-IT" sz="1700" dirty="0"/>
              <a:t>Se non si riesce a connettere al server comparirà la seguente schermata, e il gioco si chiude.</a:t>
            </a:r>
          </a:p>
        </p:txBody>
      </p:sp>
      <p:sp>
        <p:nvSpPr>
          <p:cNvPr id="32" name="Sottotitolo 2">
            <a:extLst>
              <a:ext uri="{FF2B5EF4-FFF2-40B4-BE49-F238E27FC236}">
                <a16:creationId xmlns:a16="http://schemas.microsoft.com/office/drawing/2014/main" id="{11F87862-8027-9E9C-9169-69922EDDC5AF}"/>
              </a:ext>
            </a:extLst>
          </p:cNvPr>
          <p:cNvSpPr txBox="1">
            <a:spLocks/>
          </p:cNvSpPr>
          <p:nvPr/>
        </p:nvSpPr>
        <p:spPr>
          <a:xfrm>
            <a:off x="5831587" y="3305719"/>
            <a:ext cx="5024090" cy="7502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it-IT" sz="1700" dirty="0"/>
              <a:t>Nel caso invece che si connette correttamente e trova un avversario valido verrà visualizzato il campo da gioco</a:t>
            </a: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76032B22-0F2B-45C8-BA84-4645E84C4C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379" t="10035" r="28511" b="10625"/>
          <a:stretch/>
        </p:blipFill>
        <p:spPr>
          <a:xfrm>
            <a:off x="5824102" y="1057887"/>
            <a:ext cx="2233364" cy="23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8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9">
            <a:extLst>
              <a:ext uri="{FF2B5EF4-FFF2-40B4-BE49-F238E27FC236}">
                <a16:creationId xmlns:a16="http://schemas.microsoft.com/office/drawing/2014/main" id="{C9EB7B7B-27D1-65D4-02ED-DD2FFEF90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35" name="Oval 40">
              <a:extLst>
                <a:ext uri="{FF2B5EF4-FFF2-40B4-BE49-F238E27FC236}">
                  <a16:creationId xmlns:a16="http://schemas.microsoft.com/office/drawing/2014/main" id="{5001973E-B90E-6264-96FA-A6A4304C7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20998FC-D119-3322-9565-2CB4F34D5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5D75CD1D-3EDC-10E2-292C-4EB2FF328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43">
              <a:extLst>
                <a:ext uri="{FF2B5EF4-FFF2-40B4-BE49-F238E27FC236}">
                  <a16:creationId xmlns:a16="http://schemas.microsoft.com/office/drawing/2014/main" id="{7E417180-570B-3CA6-C2B5-50E64BD3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44">
              <a:extLst>
                <a:ext uri="{FF2B5EF4-FFF2-40B4-BE49-F238E27FC236}">
                  <a16:creationId xmlns:a16="http://schemas.microsoft.com/office/drawing/2014/main" id="{5391FF18-2D20-11B4-0BF4-403319D0D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45">
              <a:extLst>
                <a:ext uri="{FF2B5EF4-FFF2-40B4-BE49-F238E27FC236}">
                  <a16:creationId xmlns:a16="http://schemas.microsoft.com/office/drawing/2014/main" id="{1116D645-D00A-00A6-AAB6-7735B803C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1B4DCE3D-6A68-49D4-D47B-5E4304438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A454874-9392-1925-7079-F34A32279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388872A-23DC-EA60-C029-371776035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0C657CD0-40FA-C2FF-7615-941BF1CF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3E3405FF-3059-40A8-22C1-B5BC04E01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56C98604-C6B2-BB87-6AB4-22A7CBE32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1339841A-C271-8889-4F22-B7F29C3FF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54">
            <a:extLst>
              <a:ext uri="{FF2B5EF4-FFF2-40B4-BE49-F238E27FC236}">
                <a16:creationId xmlns:a16="http://schemas.microsoft.com/office/drawing/2014/main" id="{EC8638B0-F585-60C6-7F3A-74AABE00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58">
            <a:extLst>
              <a:ext uri="{FF2B5EF4-FFF2-40B4-BE49-F238E27FC236}">
                <a16:creationId xmlns:a16="http://schemas.microsoft.com/office/drawing/2014/main" id="{64EB8EC6-07E9-A7FB-CEBA-A5C58BF84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51" name="Freeform 85">
              <a:extLst>
                <a:ext uri="{FF2B5EF4-FFF2-40B4-BE49-F238E27FC236}">
                  <a16:creationId xmlns:a16="http://schemas.microsoft.com/office/drawing/2014/main" id="{AA0B8A14-9297-01AB-97C0-43953229A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87">
              <a:extLst>
                <a:ext uri="{FF2B5EF4-FFF2-40B4-BE49-F238E27FC236}">
                  <a16:creationId xmlns:a16="http://schemas.microsoft.com/office/drawing/2014/main" id="{A95AA041-1D72-CD64-614C-24CCD48E2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89">
              <a:extLst>
                <a:ext uri="{FF2B5EF4-FFF2-40B4-BE49-F238E27FC236}">
                  <a16:creationId xmlns:a16="http://schemas.microsoft.com/office/drawing/2014/main" id="{D405680C-39F4-DC48-C187-661B19F6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97">
              <a:extLst>
                <a:ext uri="{FF2B5EF4-FFF2-40B4-BE49-F238E27FC236}">
                  <a16:creationId xmlns:a16="http://schemas.microsoft.com/office/drawing/2014/main" id="{0AED2CB9-BE5A-2773-7AA9-CF637145F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5" name="Straight Connector 64">
            <a:extLst>
              <a:ext uri="{FF2B5EF4-FFF2-40B4-BE49-F238E27FC236}">
                <a16:creationId xmlns:a16="http://schemas.microsoft.com/office/drawing/2014/main" id="{D8B644A9-3EE3-67FE-19D1-C12FF35B5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olo 1">
            <a:extLst>
              <a:ext uri="{FF2B5EF4-FFF2-40B4-BE49-F238E27FC236}">
                <a16:creationId xmlns:a16="http://schemas.microsoft.com/office/drawing/2014/main" id="{A1EA3562-6099-7BE0-5B62-24C205B027B0}"/>
              </a:ext>
            </a:extLst>
          </p:cNvPr>
          <p:cNvSpPr txBox="1">
            <a:spLocks/>
          </p:cNvSpPr>
          <p:nvPr/>
        </p:nvSpPr>
        <p:spPr>
          <a:xfrm>
            <a:off x="-1" y="37889"/>
            <a:ext cx="5255986" cy="750222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/>
              <a:t>Diagrammi</a:t>
            </a:r>
          </a:p>
        </p:txBody>
      </p:sp>
      <p:sp>
        <p:nvSpPr>
          <p:cNvPr id="20" name="Sottotitolo 2">
            <a:extLst>
              <a:ext uri="{FF2B5EF4-FFF2-40B4-BE49-F238E27FC236}">
                <a16:creationId xmlns:a16="http://schemas.microsoft.com/office/drawing/2014/main" id="{426138A3-FB98-A7F2-908F-9D9F1E64CBD4}"/>
              </a:ext>
            </a:extLst>
          </p:cNvPr>
          <p:cNvSpPr txBox="1">
            <a:spLocks/>
          </p:cNvSpPr>
          <p:nvPr/>
        </p:nvSpPr>
        <p:spPr>
          <a:xfrm>
            <a:off x="-1" y="788111"/>
            <a:ext cx="4134537" cy="4421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it-IT" sz="1700" dirty="0"/>
              <a:t>Use-case:</a:t>
            </a:r>
          </a:p>
        </p:txBody>
      </p:sp>
      <p:pic>
        <p:nvPicPr>
          <p:cNvPr id="6" name="Immagine 5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271FCFFE-379F-8E7D-BC72-69CCF6D91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52561"/>
            <a:ext cx="4133560" cy="1917513"/>
          </a:xfrm>
          <a:prstGeom prst="rect">
            <a:avLst/>
          </a:prstGeom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id="{C295CDF1-3EE7-F344-3DC7-91E2B5D53569}"/>
              </a:ext>
            </a:extLst>
          </p:cNvPr>
          <p:cNvSpPr txBox="1">
            <a:spLocks/>
          </p:cNvSpPr>
          <p:nvPr/>
        </p:nvSpPr>
        <p:spPr>
          <a:xfrm>
            <a:off x="6180362" y="741912"/>
            <a:ext cx="1975759" cy="3194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it-IT" sz="1700" dirty="0" err="1"/>
              <a:t>Sequence</a:t>
            </a:r>
            <a:r>
              <a:rPr lang="it-IT" sz="1700" dirty="0"/>
              <a:t>:</a:t>
            </a:r>
          </a:p>
        </p:txBody>
      </p:sp>
      <p:pic>
        <p:nvPicPr>
          <p:cNvPr id="9" name="Immagine 8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7D3764F6-B688-CB6E-0B4E-8C5977371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19" y="1130142"/>
            <a:ext cx="3040265" cy="459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6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A62313-0335-F337-EC2D-E35892566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Repository</a:t>
            </a:r>
            <a:br>
              <a:rPr lang="it-IT" dirty="0"/>
            </a:br>
            <a:r>
              <a:rPr lang="it-IT" dirty="0" err="1"/>
              <a:t>github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E318D2-AFAA-F98C-70E4-4E08DE1F06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Repository:</a:t>
            </a:r>
            <a:endParaRPr lang="it-IT" dirty="0">
              <a:hlinkClick r:id="rId2"/>
            </a:endParaRPr>
          </a:p>
          <a:p>
            <a:r>
              <a:rPr lang="it-IT" dirty="0" err="1">
                <a:hlinkClick r:id="rId2"/>
              </a:rPr>
              <a:t>Chess</a:t>
            </a:r>
            <a:endParaRPr lang="it-IT" dirty="0"/>
          </a:p>
          <a:p>
            <a:r>
              <a:rPr lang="it-IT" dirty="0"/>
              <a:t>Per scaricarlo direttamente:</a:t>
            </a:r>
          </a:p>
          <a:p>
            <a:r>
              <a:rPr lang="it-IT" dirty="0">
                <a:hlinkClick r:id="rId3"/>
              </a:rPr>
              <a:t>Chess-main.zip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8318027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RightStep">
      <a:dk1>
        <a:srgbClr val="000000"/>
      </a:dk1>
      <a:lt1>
        <a:srgbClr val="FFFFFF"/>
      </a:lt1>
      <a:dk2>
        <a:srgbClr val="313820"/>
      </a:dk2>
      <a:lt2>
        <a:srgbClr val="E2E5E8"/>
      </a:lt2>
      <a:accent1>
        <a:srgbClr val="C49A77"/>
      </a:accent1>
      <a:accent2>
        <a:srgbClr val="ACA267"/>
      </a:accent2>
      <a:accent3>
        <a:srgbClr val="98A773"/>
      </a:accent3>
      <a:accent4>
        <a:srgbClr val="7EB069"/>
      </a:accent4>
      <a:accent5>
        <a:srgbClr val="75B17C"/>
      </a:accent5>
      <a:accent6>
        <a:srgbClr val="69AF8E"/>
      </a:accent6>
      <a:hlink>
        <a:srgbClr val="5C85A7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132</Words>
  <Application>Microsoft Office PowerPoint</Application>
  <PresentationFormat>Widescreen</PresentationFormat>
  <Paragraphs>20</Paragraphs>
  <Slides>5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Neue Haas Grotesk Text Pro</vt:lpstr>
      <vt:lpstr>Wingdings</vt:lpstr>
      <vt:lpstr>PunchcardVTI</vt:lpstr>
      <vt:lpstr>Chess Project</vt:lpstr>
      <vt:lpstr>Chess Project</vt:lpstr>
      <vt:lpstr>Presentazione standard di PowerPoint</vt:lpstr>
      <vt:lpstr>Presentazione standard di PowerPoint</vt:lpstr>
      <vt:lpstr>Repository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Project</dc:title>
  <dc:creator>Brandovardi Pietro</dc:creator>
  <cp:lastModifiedBy>Brandovardi Pietro</cp:lastModifiedBy>
  <cp:revision>2</cp:revision>
  <dcterms:created xsi:type="dcterms:W3CDTF">2023-11-19T21:44:40Z</dcterms:created>
  <dcterms:modified xsi:type="dcterms:W3CDTF">2023-11-19T22:15:19Z</dcterms:modified>
</cp:coreProperties>
</file>